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74" r:id="rId5"/>
    <p:sldId id="275" r:id="rId6"/>
    <p:sldId id="259" r:id="rId7"/>
    <p:sldId id="262" r:id="rId8"/>
    <p:sldId id="266" r:id="rId9"/>
    <p:sldId id="268" r:id="rId10"/>
    <p:sldId id="263" r:id="rId11"/>
    <p:sldId id="273" r:id="rId12"/>
    <p:sldId id="277" r:id="rId13"/>
    <p:sldId id="278" r:id="rId14"/>
    <p:sldId id="279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Dawn Of Gates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Un jeu de </a:t>
            </a:r>
            <a:r>
              <a:rPr lang="fr-FR" dirty="0" err="1" smtClean="0"/>
              <a:t>O_Dev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0" y="1696994"/>
            <a:ext cx="4524750" cy="45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86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accompli : Victor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9" y="1853248"/>
            <a:ext cx="6409679" cy="39440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49" y="1585658"/>
            <a:ext cx="5010153" cy="44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accompli : Victor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" y="1224536"/>
            <a:ext cx="7369778" cy="55510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89" y="1540475"/>
            <a:ext cx="4147751" cy="41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Steven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4" y="1853248"/>
            <a:ext cx="5382051" cy="4004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8" y="1163418"/>
            <a:ext cx="5992616" cy="56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Steven</a:t>
            </a:r>
            <a:endParaRPr lang="fr-FR" dirty="0"/>
          </a:p>
        </p:txBody>
      </p:sp>
      <p:pic>
        <p:nvPicPr>
          <p:cNvPr id="4" name="Image 3" descr="eleva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19" y="1251837"/>
            <a:ext cx="5355144" cy="5410450"/>
          </a:xfrm>
          <a:prstGeom prst="rect">
            <a:avLst/>
          </a:prstGeom>
          <a:noFill/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026641" y="1166237"/>
          <a:ext cx="48006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4" imgW="6399720" imgH="7441200" progId="Photoshop.Image.15">
                  <p:embed/>
                </p:oleObj>
              </mc:Choice>
              <mc:Fallback>
                <p:oleObj name="Image" r:id="rId4" imgW="6399720" imgH="74412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6641" y="1166237"/>
                        <a:ext cx="48006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7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Steven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29" y="1222074"/>
            <a:ext cx="6203375" cy="55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3723" y="2630606"/>
            <a:ext cx="9404723" cy="1400530"/>
          </a:xfrm>
        </p:spPr>
        <p:txBody>
          <a:bodyPr/>
          <a:lstStyle/>
          <a:p>
            <a:r>
              <a:rPr lang="fr-FR" sz="7200" dirty="0" smtClean="0"/>
              <a:t>Conclusion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3820445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 de réalisation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269359"/>
              </p:ext>
            </p:extLst>
          </p:nvPr>
        </p:nvGraphicFramePr>
        <p:xfrm>
          <a:off x="6427178" y="3859824"/>
          <a:ext cx="5389685" cy="289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937"/>
                <a:gridCol w="1077937"/>
                <a:gridCol w="1077937"/>
                <a:gridCol w="1077937"/>
                <a:gridCol w="1077937"/>
              </a:tblGrid>
              <a:tr h="248487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Timothée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Steven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Victor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/>
                </a:tc>
              </a:tr>
              <a:tr h="39785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Code (Base)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80</a:t>
                      </a:r>
                      <a:endParaRPr lang="fr-FR" sz="1200" dirty="0"/>
                    </a:p>
                  </a:txBody>
                  <a:tcPr/>
                </a:tc>
              </a:tr>
              <a:tr h="39785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Graphismes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</a:tr>
              <a:tr h="39785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Animations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</a:tr>
              <a:tr h="22857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Niveaux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55</a:t>
                      </a:r>
                      <a:endParaRPr lang="fr-FR" sz="1200" dirty="0"/>
                    </a:p>
                  </a:txBody>
                  <a:tcPr/>
                </a:tc>
              </a:tr>
              <a:tr h="22857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IA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70</a:t>
                      </a:r>
                      <a:endParaRPr lang="fr-FR" sz="1200" dirty="0"/>
                    </a:p>
                  </a:txBody>
                  <a:tcPr/>
                </a:tc>
              </a:tr>
              <a:tr h="22857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Audio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</a:t>
                      </a:r>
                      <a:endParaRPr lang="fr-FR" sz="1200" dirty="0"/>
                    </a:p>
                  </a:txBody>
                  <a:tcPr/>
                </a:tc>
              </a:tr>
              <a:tr h="22857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Site web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</a:tr>
              <a:tr h="22857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Réseau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20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420661"/>
              </p:ext>
            </p:extLst>
          </p:nvPr>
        </p:nvGraphicFramePr>
        <p:xfrm>
          <a:off x="325191" y="1853248"/>
          <a:ext cx="5820508" cy="28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78"/>
                <a:gridCol w="887090"/>
                <a:gridCol w="970085"/>
                <a:gridCol w="970085"/>
                <a:gridCol w="970085"/>
                <a:gridCol w="970085"/>
              </a:tblGrid>
              <a:tr h="263128"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Timothée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Steven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Victor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Idris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/>
                </a:tc>
              </a:tr>
              <a:tr h="39778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Code (Base)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60</a:t>
                      </a:r>
                      <a:endParaRPr lang="fr-FR" sz="1200" dirty="0"/>
                    </a:p>
                  </a:txBody>
                  <a:tcPr/>
                </a:tc>
              </a:tr>
              <a:tr h="397787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Graphismes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40</a:t>
                      </a:r>
                      <a:endParaRPr lang="fr-FR" sz="1200" dirty="0"/>
                    </a:p>
                  </a:txBody>
                  <a:tcPr/>
                </a:tc>
              </a:tr>
              <a:tr h="39523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Animations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40</a:t>
                      </a:r>
                      <a:endParaRPr lang="fr-FR" sz="1200" dirty="0"/>
                    </a:p>
                  </a:txBody>
                  <a:tcPr/>
                </a:tc>
              </a:tr>
              <a:tr h="2631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Niveaux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20</a:t>
                      </a:r>
                      <a:endParaRPr lang="fr-FR" sz="1200" dirty="0"/>
                    </a:p>
                  </a:txBody>
                  <a:tcPr/>
                </a:tc>
              </a:tr>
              <a:tr h="2631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IA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40</a:t>
                      </a:r>
                      <a:endParaRPr lang="fr-FR" sz="1200" dirty="0"/>
                    </a:p>
                  </a:txBody>
                  <a:tcPr/>
                </a:tc>
              </a:tr>
              <a:tr h="2631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Audio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2631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Site web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50</a:t>
                      </a:r>
                      <a:endParaRPr lang="fr-FR" sz="1200" dirty="0"/>
                    </a:p>
                  </a:txBody>
                  <a:tcPr/>
                </a:tc>
              </a:tr>
              <a:tr h="2631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Réseau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786788" y="1310054"/>
            <a:ext cx="48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soutenance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61992" y="3370386"/>
            <a:ext cx="489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Deuxième soutenance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1561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Timothée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06" y="1429702"/>
            <a:ext cx="9226378" cy="50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6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Timothée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" y="1853248"/>
            <a:ext cx="4950711" cy="38576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61" y="1268362"/>
            <a:ext cx="7086980" cy="37851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112" y="5326659"/>
            <a:ext cx="6851478" cy="10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Timothée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9853"/>
            <a:ext cx="6059587" cy="340851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89" y="1985319"/>
            <a:ext cx="6172177" cy="41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Victor</a:t>
            </a:r>
            <a:endParaRPr lang="fr-FR" dirty="0"/>
          </a:p>
        </p:txBody>
      </p:sp>
      <p:pic>
        <p:nvPicPr>
          <p:cNvPr id="4" name="personna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1348" y="1255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Victor</a:t>
            </a:r>
            <a:endParaRPr lang="fr-FR" dirty="0"/>
          </a:p>
        </p:txBody>
      </p:sp>
      <p:pic>
        <p:nvPicPr>
          <p:cNvPr id="5" name="0001-048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388" y="1219199"/>
            <a:ext cx="9073251" cy="5103341"/>
          </a:xfrm>
        </p:spPr>
      </p:pic>
    </p:spTree>
    <p:extLst>
      <p:ext uri="{BB962C8B-B14F-4D97-AF65-F5344CB8AC3E}">
        <p14:creationId xmlns:p14="http://schemas.microsoft.com/office/powerpoint/2010/main" val="40949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accompli : Victor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35360"/>
            <a:ext cx="11027217" cy="54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accompli : Victor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05" y="3176337"/>
            <a:ext cx="7980711" cy="353728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8" y="1152983"/>
            <a:ext cx="6521116" cy="29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</TotalTime>
  <Words>204</Words>
  <Application>Microsoft Office PowerPoint</Application>
  <PresentationFormat>Grand écran</PresentationFormat>
  <Paragraphs>115</Paragraphs>
  <Slides>15</Slides>
  <Notes>0</Notes>
  <HiddenSlides>0</HiddenSlides>
  <MMClips>2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Image</vt:lpstr>
      <vt:lpstr>Dawn Of Gates</vt:lpstr>
      <vt:lpstr>Planning de réalisation</vt:lpstr>
      <vt:lpstr>Ce qui a été accompli : Timothée</vt:lpstr>
      <vt:lpstr>Ce qui a été accompli : Timothée</vt:lpstr>
      <vt:lpstr>Ce qui a été accompli : Timothée</vt:lpstr>
      <vt:lpstr>Ce qui a été accompli : Victor</vt:lpstr>
      <vt:lpstr>Ce qui a été accompli : Victor</vt:lpstr>
      <vt:lpstr>Ce qui a été accompli : Victor</vt:lpstr>
      <vt:lpstr>Ce qui a été accompli : Victor</vt:lpstr>
      <vt:lpstr>Ce qui a été accompli : Victor</vt:lpstr>
      <vt:lpstr>Ce qui a été accompli : Victor</vt:lpstr>
      <vt:lpstr>Ce qui a été accompli : Steven</vt:lpstr>
      <vt:lpstr>Ce qui a été accompli : Steven</vt:lpstr>
      <vt:lpstr>Ce qui a été accompli : Steven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Dawn Of Gates</dc:title>
  <dc:creator>wxbn@live.fr</dc:creator>
  <cp:lastModifiedBy>wxbn@live.fr</cp:lastModifiedBy>
  <cp:revision>30</cp:revision>
  <dcterms:created xsi:type="dcterms:W3CDTF">2015-03-08T19:25:51Z</dcterms:created>
  <dcterms:modified xsi:type="dcterms:W3CDTF">2015-03-12T10:41:32Z</dcterms:modified>
</cp:coreProperties>
</file>